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4"/>
    <p:restoredTop sz="94053"/>
  </p:normalViewPr>
  <p:slideViewPr>
    <p:cSldViewPr snapToGrid="0" snapToObjects="1">
      <p:cViewPr varScale="1">
        <p:scale>
          <a:sx n="65" d="100"/>
          <a:sy n="65" d="100"/>
        </p:scale>
        <p:origin x="5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rutkows/ow-kn-dem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CDT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8187799" cy="4216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GitHub: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https://github.com/mrutkows/ow-kn-demo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lvl="1"/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Note</a:t>
            </a: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 “</a:t>
            </a:r>
            <a:r>
              <a:rPr lang="en-US" sz="4400" i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ic</a:t>
            </a: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 is an alias for “</a:t>
            </a:r>
            <a:r>
              <a:rPr lang="en-US" sz="4400" i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ibmcloud</a:t>
            </a: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 which accepts the OW API as a “plug-in”</a:t>
            </a: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Feed Actions </a:t>
            </a:r>
            <a:r>
              <a:rPr lang="en-US" sz="4000" i="1" dirty="0">
                <a:solidFill>
                  <a:schemeClr val="bg1"/>
                </a:solidFill>
              </a:rPr>
              <a:t>(with Packages)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Alarms, GitHub, NoSQL (Cloudant)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Rate Limiting, OAuth, Custom domain names, HTTP Methods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Binding your own "secure key" token </a:t>
            </a:r>
            <a:r>
              <a:rPr lang="en-US" sz="3200" i="1" u="sng" dirty="0">
                <a:solidFill>
                  <a:schemeClr val="bg1"/>
                </a:solidFill>
              </a:rPr>
              <a:t>without OpenAPI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600" i="1" dirty="0"/>
              <a:t>Packages, Actions, Triggers, Rules, APIs, Parameters (Bindings), Annotations, Client-Server “sync”, +++</a:t>
            </a:r>
            <a:endParaRPr lang="en-US" sz="3600" b="1" i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Composer / Conductor (Lionel developer)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1037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919163" lvl="1" indent="-3937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bui</a:t>
            </a:r>
            <a:r>
              <a:rPr lang="en-US" sz="3200" i="1" dirty="0">
                <a:solidFill>
                  <a:schemeClr val="bg1"/>
                </a:solidFill>
              </a:rPr>
              <a:t>lt-in via </a:t>
            </a:r>
            <a:r>
              <a:rPr lang="en-US" sz="3200" b="1" i="1" dirty="0">
                <a:solidFill>
                  <a:schemeClr val="bg1"/>
                </a:solidFill>
              </a:rPr>
              <a:t>File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r>
              <a:rPr lang="en-US" sz="3200" b="1" i="1" dirty="0">
                <a:solidFill>
                  <a:schemeClr val="bg1"/>
                </a:solidFill>
              </a:rPr>
              <a:t>Descriptors</a:t>
            </a:r>
            <a:r>
              <a:rPr lang="en-US" sz="3200" i="1" dirty="0">
                <a:solidFill>
                  <a:schemeClr val="bg1"/>
                </a:solidFill>
              </a:rPr>
              <a:t> in “Go” Proxy</a:t>
            </a:r>
            <a:endParaRPr lang="en-US" sz="4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Support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server side, client side (CLI)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3600" i="1" dirty="0">
                <a:solidFill>
                  <a:schemeClr val="bg1"/>
                </a:solidFill>
              </a:rPr>
              <a:t>(any binary executable)</a:t>
            </a:r>
          </a:p>
          <a:p>
            <a:pPr marL="1028700" lvl="1" indent="-3937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Docker SDK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Builds for OpenWhisk or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Domain Router </a:t>
            </a:r>
            <a:r>
              <a:rPr lang="en-US" sz="3600" i="1" dirty="0">
                <a:solidFill>
                  <a:schemeClr val="bg1"/>
                </a:solidFill>
              </a:rPr>
              <a:t>("Kind” Routing)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OW using </a:t>
            </a:r>
            <a:r>
              <a:rPr lang="en-US" sz="40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36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</a:t>
            </a:r>
            <a:r>
              <a:rPr lang="en-US" sz="3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 10K NodeJS invocations in 1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028700" lvl="1" indent="-503238">
              <a:buFont typeface="Arial" panose="020B0604020202020204" pitchFamily="34" charset="0"/>
              <a:buChar char="•"/>
            </a:pPr>
            <a:r>
              <a:rPr lang="en-US" sz="3600" b="1" i="1" u="sng" dirty="0">
                <a:solidFill>
                  <a:schemeClr val="bg1"/>
                </a:solidFill>
              </a:rPr>
              <a:t>General</a:t>
            </a:r>
            <a:r>
              <a:rPr lang="en-US" sz="3600" i="1" dirty="0">
                <a:solidFill>
                  <a:schemeClr val="bg1"/>
                </a:solidFill>
              </a:rPr>
              <a:t> scheduler (default) for all FaaS use cases</a:t>
            </a:r>
          </a:p>
          <a:p>
            <a:pPr marL="1028700" lvl="1" indent="-503238">
              <a:buFont typeface="Arial" panose="020B0604020202020204" pitchFamily="34" charset="0"/>
              <a:buChar char="•"/>
            </a:pPr>
            <a:r>
              <a:rPr lang="en-US" sz="3600" b="1" i="1" u="sng" dirty="0">
                <a:solidFill>
                  <a:schemeClr val="bg1"/>
                </a:solidFill>
              </a:rPr>
              <a:t>Custom</a:t>
            </a:r>
            <a:r>
              <a:rPr lang="en-US" sz="3600" b="1" i="1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schedulers</a:t>
            </a:r>
            <a:r>
              <a:rPr lang="en-US" sz="3600" b="1" i="1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for dedicated use cases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Pools with diff. Compute CPU/Mem </a:t>
            </a: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74636" y="10032718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45498" y="3900584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8CF70D-0F98-434B-A9E8-E909DB499AE1}"/>
              </a:ext>
            </a:extLst>
          </p:cNvPr>
          <p:cNvSpPr/>
          <p:nvPr/>
        </p:nvSpPr>
        <p:spPr>
          <a:xfrm>
            <a:off x="9146819" y="8915686"/>
            <a:ext cx="56062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HTTP or “Web” Actions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E72807-A595-4F4A-87A8-4E7AAC321BC4}"/>
              </a:ext>
            </a:extLst>
          </p:cNvPr>
          <p:cNvSpPr/>
          <p:nvPr/>
        </p:nvSpPr>
        <p:spPr>
          <a:xfrm>
            <a:off x="8688570" y="2046898"/>
            <a:ext cx="6814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Actions </a:t>
            </a:r>
            <a:r>
              <a:rPr lang="en-US" sz="3600" i="1" dirty="0"/>
              <a:t>(JSON default I/O format)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104754</TotalTime>
  <Words>3204</Words>
  <Application>Microsoft Macintosh PowerPoint</Application>
  <PresentationFormat>Custom</PresentationFormat>
  <Paragraphs>683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1142</cp:revision>
  <dcterms:modified xsi:type="dcterms:W3CDTF">2020-03-24T17:59:16Z</dcterms:modified>
</cp:coreProperties>
</file>